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1464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1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7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0046-E6E2-45C2-83BA-55FA2174172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1817-41ED-47F7-8D39-ACE5BCA9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7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7142858" cy="47619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67600" y="205978"/>
            <a:ext cx="1524000" cy="47654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Add your collection date details here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8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122285"/>
            <a:ext cx="4267200" cy="55238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3488302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8194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38151"/>
            <a:ext cx="2336800" cy="1752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00350"/>
            <a:ext cx="2819400" cy="1524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C71B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Christmas </a:t>
            </a:r>
            <a:br>
              <a:rPr lang="en-US" dirty="0" smtClean="0">
                <a:solidFill>
                  <a:srgbClr val="1C71B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 smtClean="0">
                <a:solidFill>
                  <a:srgbClr val="1C71B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Parcel </a:t>
            </a:r>
            <a:br>
              <a:rPr lang="en-US" dirty="0" smtClean="0">
                <a:solidFill>
                  <a:srgbClr val="1C71B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 smtClean="0">
                <a:solidFill>
                  <a:srgbClr val="1C71B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Campaign</a:t>
            </a:r>
            <a:endParaRPr lang="en-US" dirty="0">
              <a:solidFill>
                <a:srgbClr val="1C71B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71800" y="361950"/>
            <a:ext cx="609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Pack a parcel. Return it by November </a:t>
            </a:r>
            <a:r>
              <a:rPr lang="en-US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r>
              <a:rPr lang="en-US" baseline="30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742950"/>
            <a:ext cx="59436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Details at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www.ministrytoseafarers.org/parcels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/#christmas-parcels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3" y="1190621"/>
            <a:ext cx="3943354" cy="39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0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Add your collection date details 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Sarazen</dc:creator>
  <cp:lastModifiedBy>Patricia Sarazen</cp:lastModifiedBy>
  <cp:revision>7</cp:revision>
  <dcterms:created xsi:type="dcterms:W3CDTF">2021-09-23T17:41:46Z</dcterms:created>
  <dcterms:modified xsi:type="dcterms:W3CDTF">2023-09-25T20:17:29Z</dcterms:modified>
</cp:coreProperties>
</file>